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9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scadia Mono" panose="020B0609020000020004" pitchFamily="49" charset="0"/>
      <p:regular r:id="rId19"/>
      <p:bold r:id="rId20"/>
      <p:italic r:id="rId21"/>
      <p:boldItalic r:id="rId22"/>
    </p:embeddedFont>
    <p:embeddedFont>
      <p:font typeface="Garamond" panose="02020404030301010803" pitchFamily="18" charset="0"/>
      <p:regular r:id="rId23"/>
      <p:bold r:id="rId24"/>
      <p: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F3A"/>
    <a:srgbClr val="1B0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AEF0-B5A8-4644-8868-2A3E0F1F1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31733-8952-4906-98BE-928B5AC6D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76DE3-39AF-4208-A25B-7CFF1DB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F5E5-AB66-4D48-98C6-D37D9FFF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09CA-5E57-4030-85F9-5E6A88DE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E9DE-9C81-4A1A-8C17-79DCE4EB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9C2EA-EF73-4C61-827C-CD65153E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698B-5E4B-4185-A135-44EC3241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B6E85-F1C0-448E-9846-FFAF36A5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CEF86-B7E8-4111-9AAD-A7DDE98F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53069-E9FC-4871-AE0E-426193558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0CDA7-07F4-468F-A8A7-38BC59BF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DF46-AA43-4508-9D55-423949395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9944-D3ED-499D-B2AE-DFA95C70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E1BC-EF9A-4CF4-8E8E-7903143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3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79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06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56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43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9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DAB7-7124-4723-8BC1-FEBDFB4D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680A-8B0D-437B-A05D-166B9C34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FCD0-D4FD-4B54-94E2-F59EA5B2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71490-C3C1-4AAB-AFEA-400BBC67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225F-C030-49A7-A947-32034200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37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1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3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11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8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12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24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38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1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0873-D792-4DA4-A8C2-6CCE3358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AD2A-3887-475B-9624-FC86F60E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EC44-A647-4797-AE1D-F40007F1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482E-BA8D-4087-98A7-425256F3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2AD0-1729-49F2-B858-17AEAAFA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1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5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0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8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5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0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1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12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E064-F88C-4D31-8BA8-AC3539EC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8AB2-8A0A-4246-ACE7-51DFA2F7D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F1950-B55D-4038-8B08-457922653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D6E0A-A490-49A3-8D73-4906FBA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4E71C-F9B5-4492-81A8-9FC1382D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0E1BF-6AE4-4005-ABB8-937EB21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02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7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22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8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8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CC35-BFE7-4F74-94DF-A346ADCB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B6543-3EFA-40C0-A5DD-88A94D69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6006-8C99-4DB2-8405-51357ED4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19FB5-529D-46FD-A778-02146205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02953-21F6-41FF-B819-1C03AF2A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863F3-34FC-49D4-A180-CE649907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2B33-6395-466B-83DF-D5FC2696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D06D7-7599-43A9-966A-F6BB8AF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3C32-4046-4FCF-9742-4C17B223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638A-35DB-4B38-B126-F5A38191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E11A9-8800-4510-AAC9-53DBF8D0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30205-D28A-461D-AE96-1AF210B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116E-42A0-4841-8991-7463E7E3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37EFE-E5D1-4218-92B4-5C1E031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4C7DA-7D17-4BCE-9547-8CBCBADF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743-C959-4385-8793-C6EE0653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1037-4605-45CC-9E19-E2C922629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0BE2-EDCB-483B-ABAC-2B989C048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AAC32-DE8C-46C4-BCDD-8FF0970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193AE-C267-4FC4-93F5-A2AC13E0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ADE47-5122-45E3-82AC-6B77DE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02C-BCF7-4BCE-A3ED-15BEAD0E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F1E87-8F45-4A5E-B24B-B21133912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83D6E-1F49-4C21-8800-883F1E1B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0C93-E085-4CE1-B947-CA610E07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2012C-F6E1-49B2-ADF9-8B2F91F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6B17E-81B3-48CD-BF62-EE826ACE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39ED5-BD91-4ED7-813C-A94D6B9F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46B3-97DA-4FB2-A7FB-FF66C09F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33419-D6A0-45FA-929B-5C7305CF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C6DF-0DAD-4633-AB8A-7CAF64BC1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0939-F0E6-4887-9CB0-E2F872B4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3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9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9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7FBDE-2993-45B1-90AC-76AE2064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AA0A8-D93F-4CFC-9649-9B8DABE2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20"/>
            <a:ext cx="9144000" cy="1002273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رشته کامپیوتر و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77671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B1A-C63A-4A1B-B0F6-8DA44DAB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دلایل انتخاب رشته </a:t>
            </a:r>
            <a:r>
              <a:rPr lang="en-US" b="0" i="0" dirty="0">
                <a:solidFill>
                  <a:srgbClr val="3B4359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  <a:r>
              <a:rPr lang="en-US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در دانشگاه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6492-251E-4F7C-A948-0A1C9B301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بازار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کارعالی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رشته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درآمد قابل توجه مهندسین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امکان ادامه تحصیل خارج از کشور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پویایی شغل مهندسی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مزیت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دورکاری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برای شاغلین در این حوزه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کسب دانش تجاری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تنوع گرایش های رشته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 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در مقاطع بالاتر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17B2C-C0DF-4526-9BD7-6CFF95EF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6" y="2556932"/>
            <a:ext cx="5165895" cy="344308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45220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1F3A"/>
            </a:gs>
            <a:gs pos="29000">
              <a:srgbClr val="1B0C39"/>
            </a:gs>
            <a:gs pos="75000">
              <a:srgbClr val="1B0C39"/>
            </a:gs>
            <a:gs pos="100000">
              <a:srgbClr val="411F3A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F19CF-F4F0-4A4B-8367-1DFA8D47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33232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7D0C2D5-C72F-44B9-BFF8-777812C47B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908751"/>
              </p:ext>
            </p:extLst>
          </p:nvPr>
        </p:nvGraphicFramePr>
        <p:xfrm>
          <a:off x="600636" y="1545459"/>
          <a:ext cx="10992778" cy="376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3" imgW="11247120" imgH="3848297" progId="Excel.Sheet.12">
                  <p:embed/>
                </p:oleObj>
              </mc:Choice>
              <mc:Fallback>
                <p:oleObj name="Worksheet" r:id="rId3" imgW="11247120" imgH="38482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636" y="1545459"/>
                        <a:ext cx="10992778" cy="3761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80949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2556931"/>
            <a:ext cx="10506635" cy="3682503"/>
          </a:xfrm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واقع هر هوش مصنوعی یک ابزار است؛ ابزارها برای سهولت بخشیدن به امور ساخته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شده‌اند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به‌طوری‌که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کمک کنند کارهای خود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سریع‌تر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موثرتر انجام دهند. این ابزارها در حین سرعت بخشیدن به کار، کیفیت آن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چشم‌گیری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افزایش و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خروجی‌های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دقیق‌تری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فقط کد نوشتن نیست؛ بلکه هر برنامه از ساختار و نظم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به‌خصوصی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تبعیت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می‌کند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باید از معماری خاصی برخوردار باشد. هوش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مصنوعی‌های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موجود مانند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fa-IR" dirty="0">
                <a:solidFill>
                  <a:srgbClr val="333333"/>
                </a:solidFill>
                <a:latin typeface="iranyekan"/>
                <a:cs typeface="B Yekan" panose="00000400000000000000" pitchFamily="2" charset="-78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حال حاضر قادر به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ساختاربندی‌شده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معماری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نرم‌افزار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نیستند؛ بلکه تنها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می‌توانند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ساده تا کمی پیچیده را بنویسند.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پرسش‌های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کاربران از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نشان دادند که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ارائه‌شده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توسط این هوش مصنوعی اغلب دقیق نیست و حتی خروجی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به بیان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ساده‌تر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این کدها اجرا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نمی‌شوند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بایدهای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ایده‌پردازی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است؛ کاری که تا این لحظه هوش مصنوعی قادر به انجام دادن آن نیست.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8505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024" y="2556931"/>
            <a:ext cx="6239435" cy="3682503"/>
          </a:xfrm>
        </p:spPr>
        <p:txBody>
          <a:bodyPr>
            <a:normAutofit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دلایل زیادی برای عدم جایگزینی هوش مصنوعی با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وجود دارد که همه‌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آن‌ها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بازمی‌گردد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مهم برای هر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، بیان و حل مسئله است.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حرفه‌ای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مسائل را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به‌خوبی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تشخیص داده و با دانش خود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راه‌حل‌های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خوبی در نظر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می‌گیرند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9E265-A485-44FC-A729-E4CC4CA01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r="6397"/>
          <a:stretch/>
        </p:blipFill>
        <p:spPr>
          <a:xfrm>
            <a:off x="851646" y="2556931"/>
            <a:ext cx="4153576" cy="3019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293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40C4-D163-4716-9895-CFA18567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چرا هوش مصنوعی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نمی‌تواند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جایگزین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برنامه‌نویسان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شود؟</a:t>
            </a:r>
            <a:endParaRPr lang="fa-IR" b="0" i="0" dirty="0">
              <a:solidFill>
                <a:schemeClr val="tx1"/>
              </a:solidFill>
              <a:effectLst/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7AE4B-202E-4301-B402-6E2B55932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فهم انسان از مسئله و نیاز کاربر</a:t>
            </a:r>
          </a:p>
          <a:p>
            <a:pPr algn="r" rtl="1"/>
            <a:r>
              <a:rPr lang="fa-IR" sz="2400" dirty="0"/>
              <a:t>شناخت و رفع اشکال برنامه توسط </a:t>
            </a:r>
            <a:r>
              <a:rPr lang="fa-IR" sz="2400" dirty="0" err="1"/>
              <a:t>برنامه‌نویس</a:t>
            </a:r>
            <a:endParaRPr lang="fa-IR" sz="2400" dirty="0"/>
          </a:p>
          <a:p>
            <a:pPr algn="r" rtl="1"/>
            <a:r>
              <a:rPr lang="fa-IR" sz="2400" dirty="0"/>
              <a:t>توانایی ایجاد ارتباط موثر با کارفرما</a:t>
            </a:r>
          </a:p>
          <a:p>
            <a:pPr algn="r" rtl="1"/>
            <a:r>
              <a:rPr lang="fa-IR" sz="2400" dirty="0"/>
              <a:t>امکان ایجاد ارتباط با </a:t>
            </a:r>
            <a:r>
              <a:rPr lang="fa-IR" sz="2400" dirty="0" err="1"/>
              <a:t>زبان‌های</a:t>
            </a:r>
            <a:r>
              <a:rPr lang="fa-IR" sz="2400" dirty="0"/>
              <a:t> </a:t>
            </a:r>
            <a:r>
              <a:rPr lang="fa-IR" sz="2400" dirty="0" err="1"/>
              <a:t>برنامه‌نویسی</a:t>
            </a:r>
            <a:r>
              <a:rPr lang="fa-IR" sz="2400" dirty="0"/>
              <a:t> دیگر و </a:t>
            </a:r>
            <a:r>
              <a:rPr lang="fa-IR" sz="2400" dirty="0" err="1"/>
              <a:t>پایگاه‌های</a:t>
            </a:r>
            <a:r>
              <a:rPr lang="fa-IR" sz="2400" dirty="0"/>
              <a:t> داده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6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535F-8CBA-48E6-AD12-E87A4729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تاثیر برنامه </a:t>
            </a:r>
            <a:r>
              <a:rPr lang="fa-IR" dirty="0" err="1"/>
              <a:t>نویسی</a:t>
            </a:r>
            <a:r>
              <a:rPr lang="fa-IR" dirty="0"/>
              <a:t> بر جهان امروز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D2E9-7522-4141-B0BF-6ABB30B1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/>
              <a:t>در دنیای امروز، همه چیز کاملا دیجیتال شده است و تقریبا هر چیز دیجیتال، نیاز به </a:t>
            </a:r>
            <a:r>
              <a:rPr lang="fa-IR" sz="2400" dirty="0" err="1"/>
              <a:t>کدنویسی</a:t>
            </a:r>
            <a:r>
              <a:rPr lang="fa-IR" sz="2400" dirty="0"/>
              <a:t> دارد، که توسط برنامه </a:t>
            </a:r>
            <a:r>
              <a:rPr lang="fa-IR" sz="2400" dirty="0" err="1"/>
              <a:t>نویسان</a:t>
            </a:r>
            <a:r>
              <a:rPr lang="fa-IR" sz="2400" dirty="0"/>
              <a:t> انجام </a:t>
            </a:r>
            <a:r>
              <a:rPr lang="fa-IR" sz="2400" dirty="0" err="1"/>
              <a:t>می‌شود</a:t>
            </a:r>
            <a:r>
              <a:rPr lang="fa-IR" sz="2400" dirty="0"/>
              <a:t>. برنامه </a:t>
            </a:r>
            <a:r>
              <a:rPr lang="fa-IR" sz="2400" dirty="0" err="1"/>
              <a:t>نویسی</a:t>
            </a:r>
            <a:r>
              <a:rPr lang="fa-IR" sz="2400" dirty="0"/>
              <a:t> از این نظر، زندگی ها را بسیار ساده کرده است. بیشترین تحول را میتوان در بخش های تجاری دید، و حتی بسیاری از کسب و کارهای کوچک توسط همین تکنولوژی های جدید، درحال رشد هستند.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70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A923-73C1-45FE-B11E-5F7D1E09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431" y="2532529"/>
            <a:ext cx="2505137" cy="1792941"/>
          </a:xfrm>
        </p:spPr>
        <p:txBody>
          <a:bodyPr>
            <a:noAutofit/>
          </a:bodyPr>
          <a:lstStyle/>
          <a:p>
            <a:r>
              <a:rPr lang="fa-IR" sz="9600" dirty="0"/>
              <a:t>پایان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31660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387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vazirregular</vt:lpstr>
      <vt:lpstr>Garamond</vt:lpstr>
      <vt:lpstr>Arial</vt:lpstr>
      <vt:lpstr>Cascadia Mono</vt:lpstr>
      <vt:lpstr>Calibri Light</vt:lpstr>
      <vt:lpstr>Trebuchet MS</vt:lpstr>
      <vt:lpstr>Wingdings 3</vt:lpstr>
      <vt:lpstr>Calibri</vt:lpstr>
      <vt:lpstr>iranyekan</vt:lpstr>
      <vt:lpstr>Office Theme</vt:lpstr>
      <vt:lpstr>Organic</vt:lpstr>
      <vt:lpstr>Facet</vt:lpstr>
      <vt:lpstr>Worksheet</vt:lpstr>
      <vt:lpstr>رشته کامپیوتر و IT</vt:lpstr>
      <vt:lpstr>دلایل انتخاب رشته IT  در دانشگاه</vt:lpstr>
      <vt:lpstr>PowerPoint Presentation</vt:lpstr>
      <vt:lpstr>PowerPoint Presentation</vt:lpstr>
      <vt:lpstr>تاثیر هوش مصنوعی بر برنامه نویسی</vt:lpstr>
      <vt:lpstr>تاثیر هوش مصنوعی بر برنامه نویسی</vt:lpstr>
      <vt:lpstr>چرا هوش مصنوعی نمی‌تواند جایگزین برنامه‌نویسان شود؟</vt:lpstr>
      <vt:lpstr>تاثیر برنامه نویسی بر جهان امروز</vt:lpstr>
      <vt:lpstr>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رشته کامپیوتر و IT</dc:title>
  <dc:creator>Sepehr HR</dc:creator>
  <cp:lastModifiedBy>Sepehr HR</cp:lastModifiedBy>
  <cp:revision>13</cp:revision>
  <dcterms:created xsi:type="dcterms:W3CDTF">2024-02-23T07:14:29Z</dcterms:created>
  <dcterms:modified xsi:type="dcterms:W3CDTF">2024-03-01T07:26:02Z</dcterms:modified>
</cp:coreProperties>
</file>